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1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AD4F6-9F77-43A0-BD6A-0A500D2BE2DE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1E88-8CD1-41A9-A1A4-8B281C89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682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AD4F6-9F77-43A0-BD6A-0A500D2BE2DE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1E88-8CD1-41A9-A1A4-8B281C89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955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AD4F6-9F77-43A0-BD6A-0A500D2BE2DE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1E88-8CD1-41A9-A1A4-8B281C89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116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AD4F6-9F77-43A0-BD6A-0A500D2BE2DE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1E88-8CD1-41A9-A1A4-8B281C89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266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AD4F6-9F77-43A0-BD6A-0A500D2BE2DE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1E88-8CD1-41A9-A1A4-8B281C89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353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AD4F6-9F77-43A0-BD6A-0A500D2BE2DE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1E88-8CD1-41A9-A1A4-8B281C89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203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AD4F6-9F77-43A0-BD6A-0A500D2BE2DE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1E88-8CD1-41A9-A1A4-8B281C89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213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AD4F6-9F77-43A0-BD6A-0A500D2BE2DE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1E88-8CD1-41A9-A1A4-8B281C89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361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AD4F6-9F77-43A0-BD6A-0A500D2BE2DE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1E88-8CD1-41A9-A1A4-8B281C89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906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AD4F6-9F77-43A0-BD6A-0A500D2BE2DE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1E88-8CD1-41A9-A1A4-8B281C89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875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AD4F6-9F77-43A0-BD6A-0A500D2BE2DE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1E88-8CD1-41A9-A1A4-8B281C89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923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1AD4F6-9F77-43A0-BD6A-0A500D2BE2DE}" type="datetimeFigureOut">
              <a:rPr lang="en-US" smtClean="0"/>
              <a:t>10/13/2011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41E88-8CD1-41A9-A1A4-8B281C89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99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6287" y="265837"/>
            <a:ext cx="7391400" cy="1754326"/>
          </a:xfrm>
          <a:prstGeom prst="rect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Quelle est ta couleur préférée?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www.anglaisfacile.com/cgi2/myexam/images/456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2295524"/>
            <a:ext cx="6105525" cy="456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012" y="3505200"/>
            <a:ext cx="33528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6674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bp2.blogger.com/_nC3pdAOSBog/SA0HlGqv0aI/AAAAAAAAAwU/YjtD_fbWZBY/s400/blue+ski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85282"/>
            <a:ext cx="2895600" cy="3929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52800" y="3058703"/>
            <a:ext cx="5638800" cy="923330"/>
          </a:xfrm>
          <a:prstGeom prst="rect">
            <a:avLst/>
          </a:prstGeom>
          <a:solidFill>
            <a:srgbClr val="7030A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la jupe ________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7700" y="457200"/>
            <a:ext cx="8115300" cy="923330"/>
          </a:xfrm>
          <a:prstGeom prst="rect">
            <a:avLst/>
          </a:prstGeom>
          <a:solidFill>
            <a:srgbClr val="7030A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J’aime/je n’aime pas….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735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bp3.blogger.com/_3Dj2-Tpruxg/SIagX-JkGJI/AAAAAAAABBw/rQdVtQAt0is/s400/green+shir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81200"/>
            <a:ext cx="31242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52800" y="3058703"/>
            <a:ext cx="5638800" cy="923330"/>
          </a:xfrm>
          <a:prstGeom prst="rect">
            <a:avLst/>
          </a:prstGeom>
          <a:solidFill>
            <a:srgbClr val="7030A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le chemisier ___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7700" y="457200"/>
            <a:ext cx="8115300" cy="923330"/>
          </a:xfrm>
          <a:prstGeom prst="rect">
            <a:avLst/>
          </a:prstGeom>
          <a:solidFill>
            <a:srgbClr val="7030A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J’aime/je n’aime pas….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690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3.bp.blogspot.com/_E6J03wpwFh4/SswwikuuNuI/AAAAAAAAAgU/v92Bz-SdbS0/s400/Pictures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9750"/>
            <a:ext cx="3709035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05200" y="3058703"/>
            <a:ext cx="5505450" cy="1323439"/>
          </a:xfrm>
          <a:prstGeom prst="rect">
            <a:avLst/>
          </a:prstGeom>
          <a:solidFill>
            <a:srgbClr val="7030A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l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es chemises ________</a:t>
            </a:r>
            <a:b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</a:b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(f)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985" y="304800"/>
            <a:ext cx="8115300" cy="923330"/>
          </a:xfrm>
          <a:prstGeom prst="rect">
            <a:avLst/>
          </a:prstGeom>
          <a:solidFill>
            <a:srgbClr val="7030A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J’aime/je n’aime pas….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576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t3.gstatic.com/images?q=tbn:ANd9GcQ6_wCmVVtfmz-eydMXtRKEIvKsgpWJzV89ahvE3fSmC7FEa-stzGL7D_q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76400"/>
            <a:ext cx="3067905" cy="375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52800" y="3058703"/>
            <a:ext cx="5638800" cy="923330"/>
          </a:xfrm>
          <a:prstGeom prst="rect">
            <a:avLst/>
          </a:prstGeom>
          <a:solidFill>
            <a:srgbClr val="7030A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le tailleur ______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7700" y="457200"/>
            <a:ext cx="8115300" cy="923330"/>
          </a:xfrm>
          <a:prstGeom prst="rect">
            <a:avLst/>
          </a:prstGeom>
          <a:solidFill>
            <a:srgbClr val="7030A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J’aime/je n’aime pas….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722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ecx.images-amazon.com/images/I/41E3PxRKNIL._SX342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05" y="1524000"/>
            <a:ext cx="3755973" cy="4019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52800" y="3058703"/>
            <a:ext cx="5638800" cy="923330"/>
          </a:xfrm>
          <a:prstGeom prst="rect">
            <a:avLst/>
          </a:prstGeom>
          <a:solidFill>
            <a:srgbClr val="7030A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la cravate _____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7700" y="457200"/>
            <a:ext cx="8115300" cy="923330"/>
          </a:xfrm>
          <a:prstGeom prst="rect">
            <a:avLst/>
          </a:prstGeom>
          <a:solidFill>
            <a:srgbClr val="7030A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J’aime/je n’aime pas….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4837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t0.gstatic.com/images?q=tbn:ANd9GcQ1eK3Mnkvai0JZ40qgi94moFAhhTOiAZdwMoyBr957TR0mJX7_LZzzt2X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295400"/>
            <a:ext cx="3503402" cy="488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52800" y="3058703"/>
            <a:ext cx="5638800" cy="923330"/>
          </a:xfrm>
          <a:prstGeom prst="rect">
            <a:avLst/>
          </a:prstGeom>
          <a:solidFill>
            <a:srgbClr val="7030A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la robe ________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7700" y="457200"/>
            <a:ext cx="8115300" cy="923330"/>
          </a:xfrm>
          <a:prstGeom prst="rect">
            <a:avLst/>
          </a:prstGeom>
          <a:solidFill>
            <a:srgbClr val="7030A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J’aime/je n’aime pas….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076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rlv.zcache.com/totally_purple_hat_embroidered_hat-p233437983063345933ak6gc_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447800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33450" y="4948535"/>
            <a:ext cx="7543800" cy="923330"/>
          </a:xfrm>
          <a:prstGeom prst="rect">
            <a:avLst/>
          </a:prstGeom>
          <a:solidFill>
            <a:srgbClr val="7030A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la casquette ______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7700" y="457200"/>
            <a:ext cx="8115300" cy="923330"/>
          </a:xfrm>
          <a:prstGeom prst="rect">
            <a:avLst/>
          </a:prstGeom>
          <a:solidFill>
            <a:srgbClr val="7030A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Kristen ITC" pitchFamily="66" charset="0"/>
              </a:rPr>
              <a:t>J’aime/je n’aime pas….</a:t>
            </a:r>
            <a:endParaRPr lang="fr-FR" sz="54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6053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55</Words>
  <Application>Microsoft Office PowerPoint</Application>
  <PresentationFormat>On-screen Show (4:3)</PresentationFormat>
  <Paragraphs>15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2011-10-13T13:47:46Z</dcterms:created>
  <dcterms:modified xsi:type="dcterms:W3CDTF">2011-10-13T15:15:02Z</dcterms:modified>
</cp:coreProperties>
</file>